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94CAEF-D897-4AEE-B4EC-92EED7020D44}" v="75" dt="2024-02-15T15:46:20.7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drinathan SB" userId="7f87ed17dd84c9e1" providerId="LiveId" clId="{5E94CAEF-D897-4AEE-B4EC-92EED7020D44}"/>
    <pc:docChg chg="undo redo custSel modSld">
      <pc:chgData name="Bhadrinathan SB" userId="7f87ed17dd84c9e1" providerId="LiveId" clId="{5E94CAEF-D897-4AEE-B4EC-92EED7020D44}" dt="2024-02-15T16:44:41.988" v="874" actId="1076"/>
      <pc:docMkLst>
        <pc:docMk/>
      </pc:docMkLst>
      <pc:sldChg chg="modSp mod modTransition setBg">
        <pc:chgData name="Bhadrinathan SB" userId="7f87ed17dd84c9e1" providerId="LiveId" clId="{5E94CAEF-D897-4AEE-B4EC-92EED7020D44}" dt="2024-02-15T15:40:59.611" v="763"/>
        <pc:sldMkLst>
          <pc:docMk/>
          <pc:sldMk cId="3679195616" sldId="256"/>
        </pc:sldMkLst>
        <pc:spChg chg="mod">
          <ac:chgData name="Bhadrinathan SB" userId="7f87ed17dd84c9e1" providerId="LiveId" clId="{5E94CAEF-D897-4AEE-B4EC-92EED7020D44}" dt="2024-02-15T14:02:28.359" v="373" actId="1076"/>
          <ac:spMkLst>
            <pc:docMk/>
            <pc:sldMk cId="3679195616" sldId="256"/>
            <ac:spMk id="3" creationId="{9C7DB5BF-48F7-3E30-74AF-74E12FFE6C2E}"/>
          </ac:spMkLst>
        </pc:spChg>
      </pc:sldChg>
      <pc:sldChg chg="modTransition setBg">
        <pc:chgData name="Bhadrinathan SB" userId="7f87ed17dd84c9e1" providerId="LiveId" clId="{5E94CAEF-D897-4AEE-B4EC-92EED7020D44}" dt="2024-02-15T15:41:05.465" v="764"/>
        <pc:sldMkLst>
          <pc:docMk/>
          <pc:sldMk cId="3127168220" sldId="257"/>
        </pc:sldMkLst>
      </pc:sldChg>
      <pc:sldChg chg="modSp mod modTransition setBg">
        <pc:chgData name="Bhadrinathan SB" userId="7f87ed17dd84c9e1" providerId="LiveId" clId="{5E94CAEF-D897-4AEE-B4EC-92EED7020D44}" dt="2024-02-15T16:41:09.288" v="854" actId="1076"/>
        <pc:sldMkLst>
          <pc:docMk/>
          <pc:sldMk cId="1003802519" sldId="258"/>
        </pc:sldMkLst>
        <pc:spChg chg="mod">
          <ac:chgData name="Bhadrinathan SB" userId="7f87ed17dd84c9e1" providerId="LiveId" clId="{5E94CAEF-D897-4AEE-B4EC-92EED7020D44}" dt="2024-02-15T16:41:09.288" v="854" actId="1076"/>
          <ac:spMkLst>
            <pc:docMk/>
            <pc:sldMk cId="1003802519" sldId="258"/>
            <ac:spMk id="2" creationId="{B1F5E042-225A-0628-6354-514E3571CC00}"/>
          </ac:spMkLst>
        </pc:spChg>
        <pc:spChg chg="mod">
          <ac:chgData name="Bhadrinathan SB" userId="7f87ed17dd84c9e1" providerId="LiveId" clId="{5E94CAEF-D897-4AEE-B4EC-92EED7020D44}" dt="2024-02-15T16:41:03.444" v="853" actId="1076"/>
          <ac:spMkLst>
            <pc:docMk/>
            <pc:sldMk cId="1003802519" sldId="258"/>
            <ac:spMk id="3" creationId="{BAF795F7-0BF7-AF09-10B4-0AFB9126A9B3}"/>
          </ac:spMkLst>
        </pc:spChg>
        <pc:picChg chg="mod">
          <ac:chgData name="Bhadrinathan SB" userId="7f87ed17dd84c9e1" providerId="LiveId" clId="{5E94CAEF-D897-4AEE-B4EC-92EED7020D44}" dt="2024-02-15T15:21:06.939" v="569" actId="1076"/>
          <ac:picMkLst>
            <pc:docMk/>
            <pc:sldMk cId="1003802519" sldId="258"/>
            <ac:picMk id="2052" creationId="{1EC1578C-1F5B-B3AA-86DF-80155023D558}"/>
          </ac:picMkLst>
        </pc:picChg>
      </pc:sldChg>
      <pc:sldChg chg="modSp mod modTransition setBg">
        <pc:chgData name="Bhadrinathan SB" userId="7f87ed17dd84c9e1" providerId="LiveId" clId="{5E94CAEF-D897-4AEE-B4EC-92EED7020D44}" dt="2024-02-15T16:33:19.885" v="837" actId="20577"/>
        <pc:sldMkLst>
          <pc:docMk/>
          <pc:sldMk cId="4079528506" sldId="259"/>
        </pc:sldMkLst>
        <pc:spChg chg="mod">
          <ac:chgData name="Bhadrinathan SB" userId="7f87ed17dd84c9e1" providerId="LiveId" clId="{5E94CAEF-D897-4AEE-B4EC-92EED7020D44}" dt="2024-02-15T15:24:05.224" v="593" actId="1076"/>
          <ac:spMkLst>
            <pc:docMk/>
            <pc:sldMk cId="4079528506" sldId="259"/>
            <ac:spMk id="2" creationId="{6D74C78B-07E0-87D2-732B-564042FF6C66}"/>
          </ac:spMkLst>
        </pc:spChg>
        <pc:spChg chg="mod">
          <ac:chgData name="Bhadrinathan SB" userId="7f87ed17dd84c9e1" providerId="LiveId" clId="{5E94CAEF-D897-4AEE-B4EC-92EED7020D44}" dt="2024-02-15T16:33:19.885" v="837" actId="20577"/>
          <ac:spMkLst>
            <pc:docMk/>
            <pc:sldMk cId="4079528506" sldId="259"/>
            <ac:spMk id="3" creationId="{AEFFA446-C19E-6D0A-C0B5-0044772EF5F5}"/>
          </ac:spMkLst>
        </pc:spChg>
        <pc:picChg chg="mod">
          <ac:chgData name="Bhadrinathan SB" userId="7f87ed17dd84c9e1" providerId="LiveId" clId="{5E94CAEF-D897-4AEE-B4EC-92EED7020D44}" dt="2024-02-15T15:43:06.662" v="781" actId="1076"/>
          <ac:picMkLst>
            <pc:docMk/>
            <pc:sldMk cId="4079528506" sldId="259"/>
            <ac:picMk id="3076" creationId="{A14737C6-4FA0-7861-8EBD-A1E487B46762}"/>
          </ac:picMkLst>
        </pc:picChg>
        <pc:picChg chg="mod">
          <ac:chgData name="Bhadrinathan SB" userId="7f87ed17dd84c9e1" providerId="LiveId" clId="{5E94CAEF-D897-4AEE-B4EC-92EED7020D44}" dt="2024-02-15T15:43:10.153" v="782" actId="1076"/>
          <ac:picMkLst>
            <pc:docMk/>
            <pc:sldMk cId="4079528506" sldId="259"/>
            <ac:picMk id="3078" creationId="{12E06968-A17F-AC60-7839-676ED1400476}"/>
          </ac:picMkLst>
        </pc:picChg>
      </pc:sldChg>
      <pc:sldChg chg="modSp mod modTransition">
        <pc:chgData name="Bhadrinathan SB" userId="7f87ed17dd84c9e1" providerId="LiveId" clId="{5E94CAEF-D897-4AEE-B4EC-92EED7020D44}" dt="2024-02-15T15:43:36.875" v="783"/>
        <pc:sldMkLst>
          <pc:docMk/>
          <pc:sldMk cId="1876208916" sldId="260"/>
        </pc:sldMkLst>
        <pc:spChg chg="mod">
          <ac:chgData name="Bhadrinathan SB" userId="7f87ed17dd84c9e1" providerId="LiveId" clId="{5E94CAEF-D897-4AEE-B4EC-92EED7020D44}" dt="2024-02-15T15:29:45.870" v="668" actId="1076"/>
          <ac:spMkLst>
            <pc:docMk/>
            <pc:sldMk cId="1876208916" sldId="260"/>
            <ac:spMk id="2" creationId="{6E921A05-A497-8917-F0D1-157A79982016}"/>
          </ac:spMkLst>
        </pc:spChg>
        <pc:spChg chg="mod">
          <ac:chgData name="Bhadrinathan SB" userId="7f87ed17dd84c9e1" providerId="LiveId" clId="{5E94CAEF-D897-4AEE-B4EC-92EED7020D44}" dt="2024-02-15T15:36:43.327" v="743" actId="113"/>
          <ac:spMkLst>
            <pc:docMk/>
            <pc:sldMk cId="1876208916" sldId="260"/>
            <ac:spMk id="3" creationId="{00A30072-150D-A66F-8C52-F0A46D0974CE}"/>
          </ac:spMkLst>
        </pc:spChg>
        <pc:spChg chg="mod">
          <ac:chgData name="Bhadrinathan SB" userId="7f87ed17dd84c9e1" providerId="LiveId" clId="{5E94CAEF-D897-4AEE-B4EC-92EED7020D44}" dt="2024-02-15T15:29:33.683" v="666" actId="1076"/>
          <ac:spMkLst>
            <pc:docMk/>
            <pc:sldMk cId="1876208916" sldId="260"/>
            <ac:spMk id="5" creationId="{47E19838-ABAA-CCDF-F7EB-C3AEA367CED4}"/>
          </ac:spMkLst>
        </pc:spChg>
        <pc:picChg chg="mod">
          <ac:chgData name="Bhadrinathan SB" userId="7f87ed17dd84c9e1" providerId="LiveId" clId="{5E94CAEF-D897-4AEE-B4EC-92EED7020D44}" dt="2024-02-15T15:37:17.110" v="749" actId="1076"/>
          <ac:picMkLst>
            <pc:docMk/>
            <pc:sldMk cId="1876208916" sldId="260"/>
            <ac:picMk id="9" creationId="{DF6FB41B-F4EB-AF7E-5C20-78C476FA0304}"/>
          </ac:picMkLst>
        </pc:picChg>
        <pc:picChg chg="mod">
          <ac:chgData name="Bhadrinathan SB" userId="7f87ed17dd84c9e1" providerId="LiveId" clId="{5E94CAEF-D897-4AEE-B4EC-92EED7020D44}" dt="2024-02-15T15:37:14.943" v="748" actId="1076"/>
          <ac:picMkLst>
            <pc:docMk/>
            <pc:sldMk cId="1876208916" sldId="260"/>
            <ac:picMk id="10" creationId="{3AC14474-5C1E-86D4-69EE-2B95D4A623D4}"/>
          </ac:picMkLst>
        </pc:picChg>
        <pc:picChg chg="mod">
          <ac:chgData name="Bhadrinathan SB" userId="7f87ed17dd84c9e1" providerId="LiveId" clId="{5E94CAEF-D897-4AEE-B4EC-92EED7020D44}" dt="2024-02-15T15:37:10.803" v="747" actId="1076"/>
          <ac:picMkLst>
            <pc:docMk/>
            <pc:sldMk cId="1876208916" sldId="260"/>
            <ac:picMk id="12" creationId="{0316E739-C430-AB2A-04CB-5532B8862F9C}"/>
          </ac:picMkLst>
        </pc:picChg>
      </pc:sldChg>
      <pc:sldChg chg="modSp mod modTransition">
        <pc:chgData name="Bhadrinathan SB" userId="7f87ed17dd84c9e1" providerId="LiveId" clId="{5E94CAEF-D897-4AEE-B4EC-92EED7020D44}" dt="2024-02-15T15:43:48.243" v="784"/>
        <pc:sldMkLst>
          <pc:docMk/>
          <pc:sldMk cId="4210429772" sldId="261"/>
        </pc:sldMkLst>
        <pc:spChg chg="mod">
          <ac:chgData name="Bhadrinathan SB" userId="7f87ed17dd84c9e1" providerId="LiveId" clId="{5E94CAEF-D897-4AEE-B4EC-92EED7020D44}" dt="2024-02-13T17:51:10.439" v="287" actId="20577"/>
          <ac:spMkLst>
            <pc:docMk/>
            <pc:sldMk cId="4210429772" sldId="261"/>
            <ac:spMk id="2" creationId="{05001424-318F-FAE2-A6AC-1142621B4FBA}"/>
          </ac:spMkLst>
        </pc:spChg>
        <pc:spChg chg="mod">
          <ac:chgData name="Bhadrinathan SB" userId="7f87ed17dd84c9e1" providerId="LiveId" clId="{5E94CAEF-D897-4AEE-B4EC-92EED7020D44}" dt="2024-02-13T17:58:55.369" v="369" actId="20577"/>
          <ac:spMkLst>
            <pc:docMk/>
            <pc:sldMk cId="4210429772" sldId="261"/>
            <ac:spMk id="3" creationId="{E4BB595D-1C2F-D1D7-A90F-8EA28B27C43F}"/>
          </ac:spMkLst>
        </pc:spChg>
      </pc:sldChg>
      <pc:sldChg chg="delSp modSp mod modTransition setBg">
        <pc:chgData name="Bhadrinathan SB" userId="7f87ed17dd84c9e1" providerId="LiveId" clId="{5E94CAEF-D897-4AEE-B4EC-92EED7020D44}" dt="2024-02-15T15:44:11.223" v="787"/>
        <pc:sldMkLst>
          <pc:docMk/>
          <pc:sldMk cId="1380181682" sldId="262"/>
        </pc:sldMkLst>
        <pc:spChg chg="mod">
          <ac:chgData name="Bhadrinathan SB" userId="7f87ed17dd84c9e1" providerId="LiveId" clId="{5E94CAEF-D897-4AEE-B4EC-92EED7020D44}" dt="2024-02-15T15:32:31.681" v="684" actId="1076"/>
          <ac:spMkLst>
            <pc:docMk/>
            <pc:sldMk cId="1380181682" sldId="262"/>
            <ac:spMk id="2" creationId="{01A28640-268A-1048-8639-8249BF4F4ABD}"/>
          </ac:spMkLst>
        </pc:spChg>
        <pc:spChg chg="mod">
          <ac:chgData name="Bhadrinathan SB" userId="7f87ed17dd84c9e1" providerId="LiveId" clId="{5E94CAEF-D897-4AEE-B4EC-92EED7020D44}" dt="2024-02-15T15:36:23.120" v="741" actId="113"/>
          <ac:spMkLst>
            <pc:docMk/>
            <pc:sldMk cId="1380181682" sldId="262"/>
            <ac:spMk id="3" creationId="{1AF24E35-72EF-6CC8-C7A8-937A4394F422}"/>
          </ac:spMkLst>
        </pc:spChg>
        <pc:picChg chg="mod">
          <ac:chgData name="Bhadrinathan SB" userId="7f87ed17dd84c9e1" providerId="LiveId" clId="{5E94CAEF-D897-4AEE-B4EC-92EED7020D44}" dt="2024-02-15T15:32:53.839" v="692" actId="1076"/>
          <ac:picMkLst>
            <pc:docMk/>
            <pc:sldMk cId="1380181682" sldId="262"/>
            <ac:picMk id="6146" creationId="{CD63FD40-F349-A4C1-7C62-975212F02C81}"/>
          </ac:picMkLst>
        </pc:picChg>
        <pc:picChg chg="mod">
          <ac:chgData name="Bhadrinathan SB" userId="7f87ed17dd84c9e1" providerId="LiveId" clId="{5E94CAEF-D897-4AEE-B4EC-92EED7020D44}" dt="2024-02-15T15:32:56.347" v="693" actId="1076"/>
          <ac:picMkLst>
            <pc:docMk/>
            <pc:sldMk cId="1380181682" sldId="262"/>
            <ac:picMk id="6150" creationId="{C666E9E3-3969-5FAA-656D-48B6890D00FF}"/>
          </ac:picMkLst>
        </pc:picChg>
        <pc:picChg chg="del mod">
          <ac:chgData name="Bhadrinathan SB" userId="7f87ed17dd84c9e1" providerId="LiveId" clId="{5E94CAEF-D897-4AEE-B4EC-92EED7020D44}" dt="2024-02-15T15:32:51.277" v="691" actId="478"/>
          <ac:picMkLst>
            <pc:docMk/>
            <pc:sldMk cId="1380181682" sldId="262"/>
            <ac:picMk id="6154" creationId="{47ECF13D-6951-320E-CF50-1FBBA1DE5C97}"/>
          </ac:picMkLst>
        </pc:picChg>
        <pc:picChg chg="mod">
          <ac:chgData name="Bhadrinathan SB" userId="7f87ed17dd84c9e1" providerId="LiveId" clId="{5E94CAEF-D897-4AEE-B4EC-92EED7020D44}" dt="2024-02-15T15:33:07.826" v="697" actId="1076"/>
          <ac:picMkLst>
            <pc:docMk/>
            <pc:sldMk cId="1380181682" sldId="262"/>
            <ac:picMk id="6156" creationId="{58E26001-290A-FBE7-DE9F-0FC182E7CC89}"/>
          </ac:picMkLst>
        </pc:picChg>
      </pc:sldChg>
      <pc:sldChg chg="modSp mod modTransition setBg">
        <pc:chgData name="Bhadrinathan SB" userId="7f87ed17dd84c9e1" providerId="LiveId" clId="{5E94CAEF-D897-4AEE-B4EC-92EED7020D44}" dt="2024-02-15T16:44:41.988" v="874" actId="1076"/>
        <pc:sldMkLst>
          <pc:docMk/>
          <pc:sldMk cId="1779161321" sldId="263"/>
        </pc:sldMkLst>
        <pc:spChg chg="mod">
          <ac:chgData name="Bhadrinathan SB" userId="7f87ed17dd84c9e1" providerId="LiveId" clId="{5E94CAEF-D897-4AEE-B4EC-92EED7020D44}" dt="2024-02-15T16:44:41.988" v="874" actId="1076"/>
          <ac:spMkLst>
            <pc:docMk/>
            <pc:sldMk cId="1779161321" sldId="263"/>
            <ac:spMk id="2" creationId="{164B5F8F-68A2-54A6-EC03-D3094E128193}"/>
          </ac:spMkLst>
        </pc:spChg>
        <pc:spChg chg="mod">
          <ac:chgData name="Bhadrinathan SB" userId="7f87ed17dd84c9e1" providerId="LiveId" clId="{5E94CAEF-D897-4AEE-B4EC-92EED7020D44}" dt="2024-02-15T16:44:41.988" v="874" actId="1076"/>
          <ac:spMkLst>
            <pc:docMk/>
            <pc:sldMk cId="1779161321" sldId="263"/>
            <ac:spMk id="3" creationId="{17169ED7-57F8-671C-172E-52996E396DC5}"/>
          </ac:spMkLst>
        </pc:spChg>
      </pc:sldChg>
      <pc:sldChg chg="modSp mod modTransition">
        <pc:chgData name="Bhadrinathan SB" userId="7f87ed17dd84c9e1" providerId="LiveId" clId="{5E94CAEF-D897-4AEE-B4EC-92EED7020D44}" dt="2024-02-15T16:44:26.888" v="873" actId="1036"/>
        <pc:sldMkLst>
          <pc:docMk/>
          <pc:sldMk cId="2221109485" sldId="264"/>
        </pc:sldMkLst>
        <pc:spChg chg="mod">
          <ac:chgData name="Bhadrinathan SB" userId="7f87ed17dd84c9e1" providerId="LiveId" clId="{5E94CAEF-D897-4AEE-B4EC-92EED7020D44}" dt="2024-02-15T16:44:26.888" v="873" actId="1036"/>
          <ac:spMkLst>
            <pc:docMk/>
            <pc:sldMk cId="2221109485" sldId="264"/>
            <ac:spMk id="2" creationId="{43DB3B2F-8AE6-3199-0BF5-82C9D93787DF}"/>
          </ac:spMkLst>
        </pc:spChg>
        <pc:spChg chg="mod">
          <ac:chgData name="Bhadrinathan SB" userId="7f87ed17dd84c9e1" providerId="LiveId" clId="{5E94CAEF-D897-4AEE-B4EC-92EED7020D44}" dt="2024-02-15T16:44:26.888" v="873" actId="1036"/>
          <ac:spMkLst>
            <pc:docMk/>
            <pc:sldMk cId="2221109485" sldId="264"/>
            <ac:spMk id="3" creationId="{75BEB331-501D-F3AC-8586-0A94944D5DB0}"/>
          </ac:spMkLst>
        </pc:spChg>
      </pc:sldChg>
    </pc:docChg>
  </pc:docChgLst>
</pc:chgInfo>
</file>

<file path=ppt/media/hdphoto1.wdp>
</file>

<file path=ppt/media/image1.jpg>
</file>

<file path=ppt/media/image10.png>
</file>

<file path=ppt/media/image11.gif>
</file>

<file path=ppt/media/image12.jpeg>
</file>

<file path=ppt/media/image13.jpg>
</file>

<file path=ppt/media/image14.png>
</file>

<file path=ppt/media/image15.png>
</file>

<file path=ppt/media/image16.jpg>
</file>

<file path=ppt/media/image17.png>
</file>

<file path=ppt/media/image18.gif>
</file>

<file path=ppt/media/image19.jpeg>
</file>

<file path=ppt/media/image2.png>
</file>

<file path=ppt/media/image20.png>
</file>

<file path=ppt/media/image21.gif>
</file>

<file path=ppt/media/image3.jpg>
</file>

<file path=ppt/media/image4.gif>
</file>

<file path=ppt/media/image5.png>
</file>

<file path=ppt/media/image6.png>
</file>

<file path=ppt/media/image7.jpg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98D8C-EE45-B1FD-F0FA-7A1F7A2BF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2DDEBE-E9B4-5B82-D67A-A9B0AF4F56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43C3E-88FB-B21E-836F-8424FA73B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06495-C67F-F64E-EBC7-2304E0FBA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50B7E-5CAF-BE6A-5565-AD22B2F5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232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E7C64-F180-C6DD-A8B5-6D5587BCA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E9C9A0-D1B7-487A-BEAD-477ED3BC6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3F53F-3A57-B8B0-CBF2-7A357F3E3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095CC-C287-0F43-5CC9-5C3648A34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6E4CB-C666-945C-391A-FA1CD5F34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5842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8C0B52-50F2-A2A4-0483-45D39500BA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23EA32-FEBF-2420-9174-773D6367F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2F609-79FE-C9DB-968E-46E7EDD8A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E71C5-88C0-7A60-3F92-7E17CA1C9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56953-8B3A-FB74-8474-225E2A460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607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FE32E-F9CB-9E36-8C16-69A0FF2DF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BDC59-F5E0-31FB-F359-DBC089B4F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200D9-09EF-11C5-1890-0859F1E7A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2C556-5C40-9D59-6091-B76FAB9EB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A366B-DA64-9D4C-6F9B-33BA8C658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0259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9B63A-F463-8A11-975D-43B342D07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96336-DF01-C028-C711-D1639AA8F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8252A-3FA1-3FA3-6799-1F00CFA4B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D16F9-8E57-D2AA-5B7E-A1F092BF4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59D91-ED2A-6633-46CF-557C2A30A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841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00EAD-08AE-6E9A-EE2A-61984B2A1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D744C-E396-3973-2464-FA43CE0B51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4403CA-1F8B-08C0-00E4-ECB552757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24B5D5-FDC7-C54B-9382-84F9752A9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1B5F3-1ABF-1731-7E0D-97CDFE5A2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8171FC-6542-E4B5-19AD-FA3892684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552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4C304-37D2-C738-07D6-4FC5F296C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5DD66-E5A2-7E1E-A38C-7070DDD7F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8CBB38-5F6A-92A2-54C2-CCB66EF07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91D8BF-98C6-9D10-65BD-4B9564FD63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F573C5-9F37-7D92-3552-686BCDD0D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5A7AFB-5E3D-6FB0-3F8C-67295CBEC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2FD2BF-7CE3-B18B-1DA9-CC575FDD6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2027DF-C80B-C2B7-62D0-0C8E04BDC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683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D4720-99E4-7DBD-8D71-314D37700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317000-962D-7DDE-1A6A-F4436E09C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D9CA95-D561-195A-B6C5-7FF558FE6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80DDBE-6375-209F-DF7E-AAE927214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315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54AA74-4004-FE47-5424-171940FF0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41707A-80D8-6E3A-0A65-0934F27E9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B6B709-28F7-6A19-94B3-659C12F7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341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1B0E-4D09-EA26-BCDD-E85ADF0B6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DB7FC-233D-203A-671F-C5F7EC91C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7A9FCF-8033-879F-66F8-CD8ACF929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50891-A8C6-5A62-A94E-1BE3BCE51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51330-8A8A-43D4-F0B2-8C9241885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1F37BB-BC2A-AFE9-8D03-09573686E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351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2EFF2-DD68-6EF7-B965-9D9563587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7FE5E5-C7D3-D292-2D9D-7D26C817EB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E58BD9-641C-BFB7-0C71-B6C5B3159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C1746-5F91-D49E-ED72-5D774DF6C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9FB20-16B3-5F55-3760-5B6147D8F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1CA72-6A21-DD9E-ED45-D039EDD54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2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71D5A-D80F-1CDC-631A-D6476CA75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C6506-7F30-B938-D9EB-EAE8097F0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03B5C-8553-744D-4FEB-26AB8EFC0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675B7-1776-49CF-BF95-625FFF724D13}" type="datetimeFigureOut">
              <a:rPr lang="en-IN" smtClean="0"/>
              <a:t>16-02-2024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D955B-4D37-D966-2A43-AF01F6C1D5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BDED1-25CB-F575-104C-8301448AF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BF7E2-9992-4B8E-8457-1D5B0C7B20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130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gif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8C3CA-2E7B-DF3D-7420-470A962D6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7149" y="1488377"/>
            <a:ext cx="9144000" cy="2404062"/>
          </a:xfrm>
        </p:spPr>
        <p:txBody>
          <a:bodyPr>
            <a:normAutofit/>
          </a:bodyPr>
          <a:lstStyle/>
          <a:p>
            <a:r>
              <a:rPr lang="en-US" sz="4400" b="1" dirty="0"/>
              <a:t>TOOL WEAR CONDITION MONITERING USING MACHINE LEARNING ALGORITHMS</a:t>
            </a:r>
            <a:endParaRPr lang="en-IN" sz="44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7DB5BF-48F7-3E30-74AF-74E12FFE6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7513" y="4020235"/>
            <a:ext cx="4317544" cy="59335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IN" dirty="0"/>
              <a:t>-  S.B.BHADRINATHAN</a:t>
            </a:r>
          </a:p>
          <a:p>
            <a:pPr algn="l">
              <a:spcBef>
                <a:spcPts val="0"/>
              </a:spcBef>
            </a:pPr>
            <a:r>
              <a:rPr lang="en-IN" dirty="0"/>
              <a:t>   S.MANOJ KANNAN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59752E-C17F-60FC-D955-A3E28A9AC9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150" y="2176992"/>
            <a:ext cx="451485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195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5D585-A004-94A9-1ADB-56ACF1C98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608" y="567199"/>
            <a:ext cx="2868039" cy="1121282"/>
          </a:xfrm>
        </p:spPr>
        <p:txBody>
          <a:bodyPr/>
          <a:lstStyle/>
          <a:p>
            <a:r>
              <a:rPr lang="en-IN" b="1" dirty="0"/>
              <a:t>SYNOPSIS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5A02F-2ED2-24A7-1DD4-50E83A2F2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2608" y="1603139"/>
            <a:ext cx="5465324" cy="3231508"/>
          </a:xfrm>
        </p:spPr>
        <p:txBody>
          <a:bodyPr/>
          <a:lstStyle/>
          <a:p>
            <a:r>
              <a:rPr lang="en-IN" dirty="0"/>
              <a:t>Introduction</a:t>
            </a:r>
          </a:p>
          <a:p>
            <a:r>
              <a:rPr lang="en-IN" dirty="0"/>
              <a:t>Problem statement</a:t>
            </a:r>
          </a:p>
          <a:p>
            <a:r>
              <a:rPr lang="en-IN" dirty="0"/>
              <a:t>Data collection &amp; preprocessing</a:t>
            </a:r>
          </a:p>
          <a:p>
            <a:r>
              <a:rPr lang="en-IN" dirty="0"/>
              <a:t>Model selection</a:t>
            </a:r>
          </a:p>
          <a:p>
            <a:r>
              <a:rPr lang="en-IN" dirty="0"/>
              <a:t>Model evaluation</a:t>
            </a:r>
          </a:p>
          <a:p>
            <a:r>
              <a:rPr lang="en-IN" dirty="0"/>
              <a:t>Conclusion </a:t>
            </a:r>
          </a:p>
        </p:txBody>
      </p:sp>
      <p:pic>
        <p:nvPicPr>
          <p:cNvPr id="1026" name="Picture 2" descr="Новость - 8 ФЕВРАЛЯ - ДЕНЬ РОССИЙСКОЙ НАУКИ!">
            <a:extLst>
              <a:ext uri="{FF2B5EF4-FFF2-40B4-BE49-F238E27FC236}">
                <a16:creationId xmlns:a16="http://schemas.microsoft.com/office/drawing/2014/main" id="{C86B0C02-2D3C-0DAF-34E6-0901CCA09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984" y="618382"/>
            <a:ext cx="2626016" cy="1969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0BEC1A4-6E9C-803C-66C2-CEF1725906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1394" b="69048"/>
          <a:stretch/>
        </p:blipFill>
        <p:spPr bwMode="auto">
          <a:xfrm>
            <a:off x="8993122" y="6023685"/>
            <a:ext cx="3198878" cy="834315"/>
          </a:xfrm>
          <a:prstGeom prst="rect">
            <a:avLst/>
          </a:prstGeom>
          <a:noFill/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C9BEA2F1-A43B-B6C2-28E5-B690AD9AD4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104" t="54468"/>
          <a:stretch/>
        </p:blipFill>
        <p:spPr bwMode="auto">
          <a:xfrm>
            <a:off x="0" y="0"/>
            <a:ext cx="646879" cy="12273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2716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5E042-225A-0628-6354-514E3571C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102" y="1512261"/>
            <a:ext cx="4498826" cy="1173484"/>
          </a:xfrm>
        </p:spPr>
        <p:txBody>
          <a:bodyPr/>
          <a:lstStyle/>
          <a:p>
            <a:r>
              <a:rPr lang="en-IN" b="1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795F7-0BF7-AF09-10B4-0AFB9126A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1414" y="2685745"/>
            <a:ext cx="8212306" cy="4099103"/>
          </a:xfrm>
        </p:spPr>
        <p:txBody>
          <a:bodyPr>
            <a:normAutofit/>
          </a:bodyPr>
          <a:lstStyle/>
          <a:p>
            <a:r>
              <a:rPr lang="en-US" dirty="0"/>
              <a:t>Leveraging AI in manufacturing industries promises a </a:t>
            </a:r>
            <a:r>
              <a:rPr lang="en-US" b="1" dirty="0"/>
              <a:t>boost in machine productivity</a:t>
            </a:r>
            <a:r>
              <a:rPr lang="en-US" dirty="0"/>
              <a:t>.</a:t>
            </a:r>
          </a:p>
          <a:p>
            <a:r>
              <a:rPr lang="en-US" dirty="0"/>
              <a:t>This system aims immense value in achieving </a:t>
            </a:r>
            <a:r>
              <a:rPr lang="en-US" b="1" dirty="0"/>
              <a:t>zero-rejection production</a:t>
            </a:r>
            <a:r>
              <a:rPr lang="en-US" dirty="0"/>
              <a:t> and maintaining high-quality standards within the automated manufacturing landscape, such as in </a:t>
            </a:r>
            <a:r>
              <a:rPr lang="en-US" b="1" dirty="0"/>
              <a:t>Industry 4.0 environments</a:t>
            </a:r>
            <a:r>
              <a:rPr lang="en-US" dirty="0"/>
              <a:t>.</a:t>
            </a:r>
          </a:p>
          <a:p>
            <a:r>
              <a:rPr lang="en-US" dirty="0"/>
              <a:t>Diverse machine learning algorithms play a pivotal role in training the model with sound waves for </a:t>
            </a:r>
            <a:r>
              <a:rPr lang="en-US" b="1" dirty="0"/>
              <a:t>optimal performance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FD073FB3-D5F9-E87B-82FF-6277A8AA58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0556" r="40118"/>
          <a:stretch/>
        </p:blipFill>
        <p:spPr bwMode="auto">
          <a:xfrm>
            <a:off x="9684002" y="0"/>
            <a:ext cx="2507998" cy="793658"/>
          </a:xfrm>
          <a:prstGeom prst="rect">
            <a:avLst/>
          </a:prstGeom>
          <a:noFill/>
        </p:spPr>
      </p:pic>
      <p:pic>
        <p:nvPicPr>
          <p:cNvPr id="2052" name="Picture 4" descr="Sarkaw">
            <a:extLst>
              <a:ext uri="{FF2B5EF4-FFF2-40B4-BE49-F238E27FC236}">
                <a16:creationId xmlns:a16="http://schemas.microsoft.com/office/drawing/2014/main" id="{1EC1578C-1F5B-B3AA-86DF-80155023D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20" y="3876040"/>
            <a:ext cx="2707640" cy="270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380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4C78B-07E0-87D2-732B-564042FF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89451" cy="1188126"/>
          </a:xfrm>
        </p:spPr>
        <p:txBody>
          <a:bodyPr/>
          <a:lstStyle/>
          <a:p>
            <a:r>
              <a:rPr lang="en-IN" b="1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FA446-C19E-6D0A-C0B5-0044772EF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676"/>
            <a:ext cx="7780506" cy="1875749"/>
          </a:xfrm>
          <a:noFill/>
        </p:spPr>
        <p:txBody>
          <a:bodyPr>
            <a:normAutofit/>
          </a:bodyPr>
          <a:lstStyle/>
          <a:p>
            <a:r>
              <a:rPr lang="en-US" dirty="0"/>
              <a:t>A malfunction in the curving tool not only </a:t>
            </a:r>
            <a:r>
              <a:rPr lang="en-US" b="1" dirty="0"/>
              <a:t>impacts production</a:t>
            </a:r>
            <a:r>
              <a:rPr lang="en-US" dirty="0"/>
              <a:t> but also incurs </a:t>
            </a:r>
            <a:r>
              <a:rPr lang="en-US" b="1" dirty="0"/>
              <a:t>significant costs</a:t>
            </a:r>
            <a:r>
              <a:rPr lang="en-US" dirty="0"/>
              <a:t>.</a:t>
            </a:r>
          </a:p>
          <a:p>
            <a:r>
              <a:rPr lang="en-US" dirty="0"/>
              <a:t>The </a:t>
            </a:r>
            <a:r>
              <a:rPr lang="en-US" b="1" dirty="0"/>
              <a:t>delivery schedule is at risk</a:t>
            </a:r>
            <a:r>
              <a:rPr lang="en-US" dirty="0"/>
              <a:t> when products are imperfect, potentially leading to delays.</a:t>
            </a:r>
          </a:p>
          <a:p>
            <a:endParaRPr lang="en-IN" dirty="0"/>
          </a:p>
        </p:txBody>
      </p:sp>
      <p:pic>
        <p:nvPicPr>
          <p:cNvPr id="3076" name="Picture 4" descr="Screw PNG image transparent image download, size: 1593x1059px">
            <a:extLst>
              <a:ext uri="{FF2B5EF4-FFF2-40B4-BE49-F238E27FC236}">
                <a16:creationId xmlns:a16="http://schemas.microsoft.com/office/drawing/2014/main" id="{A14737C6-4FA0-7861-8EBD-A1E487B467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1172" y="4936013"/>
            <a:ext cx="2861627" cy="1902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eadlines GIFs - Get the best GIF on GIPHY">
            <a:extLst>
              <a:ext uri="{FF2B5EF4-FFF2-40B4-BE49-F238E27FC236}">
                <a16:creationId xmlns:a16="http://schemas.microsoft.com/office/drawing/2014/main" id="{12E06968-A17F-AC60-7839-676ED1400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4018" y="3128839"/>
            <a:ext cx="2054190" cy="2373011"/>
          </a:xfrm>
          <a:prstGeom prst="rect">
            <a:avLst/>
          </a:prstGeom>
          <a:noFill/>
          <a:effectLst>
            <a:softEdge rad="546100"/>
          </a:effectLst>
        </p:spPr>
      </p:pic>
      <p:pic>
        <p:nvPicPr>
          <p:cNvPr id="3080" name="Picture 8" descr="Another Day Another Project: Fixing Worn Out Cross Slide Screw for a ...">
            <a:extLst>
              <a:ext uri="{FF2B5EF4-FFF2-40B4-BE49-F238E27FC236}">
                <a16:creationId xmlns:a16="http://schemas.microsoft.com/office/drawing/2014/main" id="{C7B0CDF9-A029-C22D-1CDE-AC45B8ECC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150" y="3505200"/>
            <a:ext cx="3488090" cy="2861627"/>
          </a:xfrm>
          <a:prstGeom prst="rect">
            <a:avLst/>
          </a:prstGeom>
          <a:noFill/>
          <a:effectLst>
            <a:softEdge rad="177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952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C14474-5C1E-86D4-69EE-2B95D4A62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3518764" cy="2271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921A05-A497-8917-F0D1-157A79982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16" y="0"/>
            <a:ext cx="10515600" cy="1325563"/>
          </a:xfrm>
        </p:spPr>
        <p:txBody>
          <a:bodyPr/>
          <a:lstStyle/>
          <a:p>
            <a:r>
              <a:rPr lang="en-IN" b="1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30072-150D-A66F-8C52-F0A46D097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6" y="1169197"/>
            <a:ext cx="9841992" cy="2918171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/>
              <a:t>PCB 130 D 20 microphone </a:t>
            </a:r>
            <a:r>
              <a:rPr lang="en-US" dirty="0"/>
              <a:t>is expertly deployed for capturing high-quality sound recordings.</a:t>
            </a:r>
          </a:p>
          <a:p>
            <a:r>
              <a:rPr lang="en-US" dirty="0"/>
              <a:t>The spindle maintains a steady rotation at a </a:t>
            </a:r>
            <a:r>
              <a:rPr lang="en-US" b="1" dirty="0"/>
              <a:t>consistent speed </a:t>
            </a:r>
            <a:r>
              <a:rPr lang="en-US" dirty="0"/>
              <a:t>throughout the operation.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ff7"/>
              </a:rPr>
              <a:t>Aluminum job with the carbide tool is used in this machining process.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E19838-ABAA-CCDF-F7EB-C3AEA367CED4}"/>
              </a:ext>
            </a:extLst>
          </p:cNvPr>
          <p:cNvSpPr txBox="1"/>
          <p:nvPr/>
        </p:nvSpPr>
        <p:spPr>
          <a:xfrm>
            <a:off x="95832" y="4716242"/>
            <a:ext cx="5757672" cy="15327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Three types of tool is used to collect data</a:t>
            </a:r>
            <a:r>
              <a:rPr kumimoji="0" lang="en-I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lang="en-IN" sz="23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Fresh – new tool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Slight – slightly worn tool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Severe – severely worn or cracked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6FB41B-F4EB-AF7E-5C20-78C476FA0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5751" y="4153594"/>
            <a:ext cx="4056609" cy="27044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16E739-C430-AB2A-04CB-5532B8862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03913">
            <a:off x="9372976" y="-297492"/>
            <a:ext cx="3303279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20891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01424-318F-FAE2-A6AC-1142621B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821" y="18255"/>
            <a:ext cx="10515600" cy="1325563"/>
          </a:xfrm>
        </p:spPr>
        <p:txBody>
          <a:bodyPr/>
          <a:lstStyle/>
          <a:p>
            <a:r>
              <a:rPr lang="en-IN" b="1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B595D-1C2F-D1D7-A90F-8EA28B27C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01" y="1322390"/>
            <a:ext cx="5637179" cy="1953571"/>
          </a:xfrm>
        </p:spPr>
        <p:txBody>
          <a:bodyPr/>
          <a:lstStyle/>
          <a:p>
            <a:pPr marL="228600" indent="-22860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ts val="2800"/>
              <a:buFont typeface="Arial" panose="020B0604020202020204" pitchFamily="34" charset="0"/>
              <a:buChar char="•"/>
            </a:pPr>
            <a:r>
              <a:rPr lang="en-IN" sz="2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44100 data points are recorded per second.</a:t>
            </a:r>
          </a:p>
          <a:p>
            <a:pPr marL="228600" indent="-22860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ts val="2800"/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Selected upper and lower points.</a:t>
            </a:r>
            <a:endParaRPr lang="en-IN" sz="2800" kern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5263810-FBAC-CA8D-7861-16AE9CD494E3}"/>
              </a:ext>
            </a:extLst>
          </p:cNvPr>
          <p:cNvSpPr txBox="1">
            <a:spLocks/>
          </p:cNvSpPr>
          <p:nvPr/>
        </p:nvSpPr>
        <p:spPr>
          <a:xfrm>
            <a:off x="7012022" y="4166748"/>
            <a:ext cx="5040550" cy="19535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ts val="2800"/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Reduction of data points will avoid the overfitting.</a:t>
            </a:r>
          </a:p>
          <a:p>
            <a:pPr>
              <a:buSzPts val="2800"/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Certain number of data points are grouped to segment the wave form.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2B1DECB-FEDF-C98F-2BDD-EF8AD38955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259"/>
          <a:stretch/>
        </p:blipFill>
        <p:spPr bwMode="auto">
          <a:xfrm>
            <a:off x="6755835" y="74452"/>
            <a:ext cx="5128508" cy="318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2F49D20E-1E33-18B7-FA63-5E721CAF87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963"/>
          <a:stretch/>
        </p:blipFill>
        <p:spPr bwMode="auto">
          <a:xfrm>
            <a:off x="527131" y="3560611"/>
            <a:ext cx="5137116" cy="321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Keven_Graf | Форум онлайн-игры Криминальная Россия – AMAZING RUSSIA">
            <a:extLst>
              <a:ext uri="{FF2B5EF4-FFF2-40B4-BE49-F238E27FC236}">
                <a16:creationId xmlns:a16="http://schemas.microsoft.com/office/drawing/2014/main" id="{71004A64-D5A1-0581-FD72-C0524CDBA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1315" y="3100372"/>
            <a:ext cx="2200890" cy="63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042977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8640-268A-1048-8639-8249BF4F4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413" y="190852"/>
            <a:ext cx="4906091" cy="1325563"/>
          </a:xfrm>
        </p:spPr>
        <p:txBody>
          <a:bodyPr/>
          <a:lstStyle/>
          <a:p>
            <a:r>
              <a:rPr lang="en-US" b="1" dirty="0"/>
              <a:t>MODEL SELECTION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24E35-72EF-6CC8-C7A8-937A4394F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5541" y="1399192"/>
            <a:ext cx="6633291" cy="247903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b="0" i="0" dirty="0">
                <a:effectLst/>
                <a:latin typeface="Söhne"/>
              </a:rPr>
              <a:t>A diverse array of </a:t>
            </a:r>
            <a:r>
              <a:rPr lang="en-US" b="1" i="0" dirty="0">
                <a:effectLst/>
                <a:latin typeface="Söhne"/>
              </a:rPr>
              <a:t>supervised, unsupervised, and neural network algorithms </a:t>
            </a:r>
            <a:r>
              <a:rPr lang="en-US" b="0" i="0" dirty="0">
                <a:effectLst/>
                <a:latin typeface="Söhne"/>
              </a:rPr>
              <a:t>are carefully chosen for training the model.</a:t>
            </a:r>
          </a:p>
          <a:p>
            <a:pPr>
              <a:lnSpc>
                <a:spcPct val="120000"/>
              </a:lnSpc>
            </a:pPr>
            <a:r>
              <a:rPr lang="en-US" b="0" i="0" dirty="0">
                <a:effectLst/>
                <a:latin typeface="Söhne"/>
              </a:rPr>
              <a:t>After meticulous evaluation, the </a:t>
            </a:r>
            <a:r>
              <a:rPr lang="en-US" b="1" i="0" dirty="0">
                <a:effectLst/>
                <a:latin typeface="Söhne"/>
              </a:rPr>
              <a:t>top wave pattern recognition algorithms</a:t>
            </a:r>
            <a:r>
              <a:rPr lang="en-US" b="0" i="0" dirty="0">
                <a:effectLst/>
                <a:latin typeface="Söhne"/>
              </a:rPr>
              <a:t> have been selected for the task at hand.</a:t>
            </a:r>
          </a:p>
        </p:txBody>
      </p:sp>
      <p:pic>
        <p:nvPicPr>
          <p:cNvPr id="6146" name="Picture 2" descr="Svm classifier, Introduction to support vector machine algorithm ...">
            <a:extLst>
              <a:ext uri="{FF2B5EF4-FFF2-40B4-BE49-F238E27FC236}">
                <a16:creationId xmlns:a16="http://schemas.microsoft.com/office/drawing/2014/main" id="{CD63FD40-F349-A4C1-7C62-975212F02C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6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63"/>
          <a:stretch/>
        </p:blipFill>
        <p:spPr bwMode="auto">
          <a:xfrm>
            <a:off x="294981" y="3345831"/>
            <a:ext cx="3083827" cy="2168001"/>
          </a:xfrm>
          <a:prstGeom prst="rect">
            <a:avLst/>
          </a:prstGeom>
          <a:noFill/>
          <a:effectLst>
            <a:softEdge rad="1143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andom Forest Classifier - The Click Reader">
            <a:extLst>
              <a:ext uri="{FF2B5EF4-FFF2-40B4-BE49-F238E27FC236}">
                <a16:creationId xmlns:a16="http://schemas.microsoft.com/office/drawing/2014/main" id="{C666E9E3-3969-5FAA-656D-48B6890D00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8" r="11041"/>
          <a:stretch/>
        </p:blipFill>
        <p:spPr bwMode="auto">
          <a:xfrm>
            <a:off x="3923878" y="4142232"/>
            <a:ext cx="3718560" cy="2743200"/>
          </a:xfrm>
          <a:prstGeom prst="rect">
            <a:avLst/>
          </a:prstGeom>
          <a:noFill/>
          <a:effectLst>
            <a:softEdge rad="152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A Simple Overview of Multilayer Perceptron (MLP) Deep Learning">
            <a:extLst>
              <a:ext uri="{FF2B5EF4-FFF2-40B4-BE49-F238E27FC236}">
                <a16:creationId xmlns:a16="http://schemas.microsoft.com/office/drawing/2014/main" id="{58E26001-290A-FBE7-DE9F-0FC182E7CC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1" r="13896"/>
          <a:stretch/>
        </p:blipFill>
        <p:spPr bwMode="auto">
          <a:xfrm>
            <a:off x="8420608" y="3740039"/>
            <a:ext cx="3378200" cy="247904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1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B5F8F-68A2-54A6-EC03-D3094E12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9956" y="844700"/>
            <a:ext cx="5095672" cy="1045386"/>
          </a:xfrm>
        </p:spPr>
        <p:txBody>
          <a:bodyPr/>
          <a:lstStyle/>
          <a:p>
            <a:r>
              <a:rPr lang="en-US" b="1" dirty="0"/>
              <a:t>MODEL EVALUATION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69ED7-57F8-671C-172E-52996E396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9956" y="1890086"/>
            <a:ext cx="6714517" cy="2957207"/>
          </a:xfrm>
        </p:spPr>
        <p:txBody>
          <a:bodyPr/>
          <a:lstStyle/>
          <a:p>
            <a:r>
              <a:rPr lang="en-IN" dirty="0"/>
              <a:t>Support Vector Machine Accuracy: 63.33</a:t>
            </a:r>
          </a:p>
          <a:p>
            <a:r>
              <a:rPr lang="en-IN" dirty="0"/>
              <a:t>Random Forest Accuracy: 70.00</a:t>
            </a:r>
          </a:p>
          <a:p>
            <a:r>
              <a:rPr lang="en-IN" dirty="0"/>
              <a:t>Gradient Boosting Accuracy: 73.33</a:t>
            </a:r>
          </a:p>
          <a:p>
            <a:r>
              <a:rPr lang="en-IN" dirty="0"/>
              <a:t>Logistic Regression Accuracy: 63.33</a:t>
            </a:r>
          </a:p>
          <a:p>
            <a:r>
              <a:rPr lang="en-IN" dirty="0"/>
              <a:t>Multilayer Perceptron Accuracy: 90.00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916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3B2F-8AE6-3199-0BF5-82C9D9378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84" y="585216"/>
            <a:ext cx="10515600" cy="1325563"/>
          </a:xfrm>
        </p:spPr>
        <p:txBody>
          <a:bodyPr/>
          <a:lstStyle/>
          <a:p>
            <a:r>
              <a:rPr lang="en-US" b="1" dirty="0"/>
              <a:t>CONCLUSION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EB331-501D-F3AC-8586-0A94944D5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184" y="1743328"/>
            <a:ext cx="7802880" cy="5352416"/>
          </a:xfrm>
        </p:spPr>
        <p:txBody>
          <a:bodyPr>
            <a:normAutofit/>
          </a:bodyPr>
          <a:lstStyle/>
          <a:p>
            <a:r>
              <a:rPr lang="en-US" dirty="0"/>
              <a:t>By closely monitoring the condition of cutting tools, achieving </a:t>
            </a:r>
            <a:r>
              <a:rPr lang="en-US" b="1" dirty="0"/>
              <a:t>zero rejection rates </a:t>
            </a:r>
            <a:r>
              <a:rPr lang="en-US" dirty="0"/>
              <a:t>becomes attainable.</a:t>
            </a:r>
            <a:endParaRPr lang="en-US" b="1" dirty="0"/>
          </a:p>
          <a:p>
            <a:r>
              <a:rPr lang="en-US" dirty="0"/>
              <a:t>Early detection of tool conditions allows for </a:t>
            </a:r>
            <a:r>
              <a:rPr lang="en-US" b="1" dirty="0"/>
              <a:t>proactive maintenance</a:t>
            </a:r>
            <a:r>
              <a:rPr lang="en-US" dirty="0"/>
              <a:t>.</a:t>
            </a:r>
          </a:p>
          <a:p>
            <a:r>
              <a:rPr lang="en-US" dirty="0"/>
              <a:t>This initiative will </a:t>
            </a:r>
            <a:r>
              <a:rPr lang="en-US" b="1" dirty="0"/>
              <a:t>alleviate the workload</a:t>
            </a:r>
            <a:r>
              <a:rPr lang="en-US" dirty="0"/>
              <a:t> on employees.</a:t>
            </a:r>
          </a:p>
          <a:p>
            <a:r>
              <a:rPr lang="en-US" dirty="0"/>
              <a:t>We have the </a:t>
            </a:r>
            <a:r>
              <a:rPr lang="en-US" b="1" dirty="0"/>
              <a:t>potential to expand </a:t>
            </a:r>
            <a:r>
              <a:rPr lang="en-US" dirty="0"/>
              <a:t>this project to encompass other machines.</a:t>
            </a:r>
          </a:p>
        </p:txBody>
      </p:sp>
    </p:spTree>
    <p:extLst>
      <p:ext uri="{BB962C8B-B14F-4D97-AF65-F5344CB8AC3E}">
        <p14:creationId xmlns:p14="http://schemas.microsoft.com/office/powerpoint/2010/main" val="222110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1026</TotalTime>
  <Words>349</Words>
  <Application>Microsoft Office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ff7</vt:lpstr>
      <vt:lpstr>Söhne</vt:lpstr>
      <vt:lpstr>Office Theme</vt:lpstr>
      <vt:lpstr>TOOL WEAR CONDITION MONITERING USING MACHINE LEARNING ALGORITHMS</vt:lpstr>
      <vt:lpstr>SYNOPSIS </vt:lpstr>
      <vt:lpstr>INTRODUCTION </vt:lpstr>
      <vt:lpstr>PROBLEM STATEMENT</vt:lpstr>
      <vt:lpstr>DATA COLLECTION</vt:lpstr>
      <vt:lpstr>DATA PREPROCESSING</vt:lpstr>
      <vt:lpstr>MODEL SELECTION</vt:lpstr>
      <vt:lpstr>MODEL EVALUATION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TOOL WEAR CONDITION MONITERING USING MACHINE LEARNING ALGORITHMS</dc:title>
  <dc:creator>Bhadrinathan SB</dc:creator>
  <cp:lastModifiedBy>Bhadrinathan SB</cp:lastModifiedBy>
  <cp:revision>9</cp:revision>
  <dcterms:created xsi:type="dcterms:W3CDTF">2024-02-13T15:06:30Z</dcterms:created>
  <dcterms:modified xsi:type="dcterms:W3CDTF">2024-02-16T05:40:09Z</dcterms:modified>
</cp:coreProperties>
</file>

<file path=docProps/thumbnail.jpeg>
</file>